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sldIdLst>
    <p:sldId id="257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1997"/>
    <a:srgbClr val="F6084B"/>
    <a:srgbClr val="FF0066"/>
    <a:srgbClr val="FF00FF"/>
    <a:srgbClr val="FFCCFF"/>
    <a:srgbClr val="1B0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1098" y="14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05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36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81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14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5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80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83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35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04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1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50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t>2018/6/19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10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="" xmlns:a16="http://schemas.microsoft.com/office/drawing/2014/main" id="{7D6414A3-966E-4766-9F97-5B0D5D5A1F9A}"/>
              </a:ext>
            </a:extLst>
          </p:cNvPr>
          <p:cNvSpPr/>
          <p:nvPr/>
        </p:nvSpPr>
        <p:spPr>
          <a:xfrm>
            <a:off x="-64308" y="14750"/>
            <a:ext cx="6922308" cy="9891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FF3F505-6846-4199-B50C-DC66C39EF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332" y="1690809"/>
            <a:ext cx="5143986" cy="2171829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7674DE88-702F-447A-BDC3-2AC605686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39" y="5291334"/>
            <a:ext cx="817668" cy="113636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="" xmlns:a16="http://schemas.microsoft.com/office/drawing/2014/main" id="{B92C79B9-6141-496B-8452-FF4A1D233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743" y="5593131"/>
            <a:ext cx="5371042" cy="530398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="" xmlns:a16="http://schemas.microsoft.com/office/drawing/2014/main" id="{73326CC9-EE77-4B5D-B5F9-332B1D80D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79" y="6696519"/>
            <a:ext cx="5843258" cy="65240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="" xmlns:a16="http://schemas.microsoft.com/office/drawing/2014/main" id="{05F7D56C-A8AF-4FEB-A6E6-8C3A18EC7B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501" y="7209443"/>
            <a:ext cx="4212701" cy="40237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="" xmlns:a16="http://schemas.microsoft.com/office/drawing/2014/main" id="{81967F5C-E60C-4DBE-AF4D-2647A6679A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7107" y="6053143"/>
            <a:ext cx="4998768" cy="47167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9DF808B8-FF6A-4F88-A486-077308BA62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1" y="201168"/>
            <a:ext cx="6871056" cy="36495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06184AA4-73ED-458E-8401-01E59654CD4A}"/>
              </a:ext>
            </a:extLst>
          </p:cNvPr>
          <p:cNvSpPr txBox="1"/>
          <p:nvPr/>
        </p:nvSpPr>
        <p:spPr>
          <a:xfrm>
            <a:off x="-3877056" y="201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6841C565-0FD3-4753-8EE8-74A4F9A1E1C1}"/>
              </a:ext>
            </a:extLst>
          </p:cNvPr>
          <p:cNvSpPr txBox="1"/>
          <p:nvPr/>
        </p:nvSpPr>
        <p:spPr>
          <a:xfrm>
            <a:off x="370782" y="89646"/>
            <a:ext cx="63536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500" b="1" dirty="0">
                <a:ln>
                  <a:solidFill>
                    <a:schemeClr val="bg1"/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第一</a:t>
            </a:r>
            <a:r>
              <a:rPr kumimoji="1" lang="ja-JP" altLang="en-US" sz="2500" b="1" dirty="0" smtClean="0">
                <a:ln>
                  <a:solidFill>
                    <a:schemeClr val="bg1"/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印象「</a:t>
            </a:r>
            <a:r>
              <a:rPr kumimoji="1" lang="ja-JP" altLang="en-US" sz="2500" b="1" dirty="0">
                <a:ln>
                  <a:solidFill>
                    <a:schemeClr val="bg1"/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いいね」</a:t>
            </a:r>
            <a:r>
              <a:rPr kumimoji="1" lang="ja-JP" altLang="en-US" sz="2500" b="1" dirty="0" smtClean="0">
                <a:ln>
                  <a:solidFill>
                    <a:schemeClr val="bg1"/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と言われる</a:t>
            </a:r>
            <a:r>
              <a:rPr kumimoji="1" lang="ja-JP" altLang="en-US" sz="2500" b="1" dirty="0">
                <a:ln>
                  <a:solidFill>
                    <a:schemeClr val="bg1"/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ための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F477494A-0BDA-4F8B-937D-7AFBBE0EC0F6}"/>
              </a:ext>
            </a:extLst>
          </p:cNvPr>
          <p:cNvSpPr txBox="1"/>
          <p:nvPr/>
        </p:nvSpPr>
        <p:spPr>
          <a:xfrm>
            <a:off x="3363402" y="654424"/>
            <a:ext cx="245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chemeClr val="bg1"/>
                  </a:solidFill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「印象戦略」</a:t>
            </a:r>
          </a:p>
        </p:txBody>
      </p:sp>
      <p:pic>
        <p:nvPicPr>
          <p:cNvPr id="8" name="図 7">
            <a:extLst>
              <a:ext uri="{FF2B5EF4-FFF2-40B4-BE49-F238E27FC236}">
                <a16:creationId xmlns="" xmlns:a16="http://schemas.microsoft.com/office/drawing/2014/main" id="{CCD471DF-3E9F-449A-AF78-8126015828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7660" y="5116145"/>
            <a:ext cx="5450296" cy="57917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="" xmlns:a16="http://schemas.microsoft.com/office/drawing/2014/main" id="{2A49E7F8-237E-4A5B-A395-1A3BE220D5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250" y="7612390"/>
            <a:ext cx="3466360" cy="65889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="" xmlns:a16="http://schemas.microsoft.com/office/drawing/2014/main" id="{7775434D-2273-4F22-A579-153F9E007C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6501" y="8158742"/>
            <a:ext cx="4913802" cy="40237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="" xmlns:a16="http://schemas.microsoft.com/office/drawing/2014/main" id="{F2479801-1A64-4F37-9B71-7D3CEE22EB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6670" y="4681681"/>
            <a:ext cx="6139204" cy="609653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="" xmlns:a16="http://schemas.microsoft.com/office/drawing/2014/main" id="{7D723677-D3CA-4726-96AF-1A4235F4B1E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0781" y="6714100"/>
            <a:ext cx="515238" cy="932853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="" xmlns:a16="http://schemas.microsoft.com/office/drawing/2014/main" id="{8C6BC518-CE2B-4F3A-9152-85BF0D41297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9017" y="7701033"/>
            <a:ext cx="507484" cy="866952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="" xmlns:a16="http://schemas.microsoft.com/office/drawing/2014/main" id="{AA54DC86-BDE9-4300-97FB-773309D4952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2221" y="8625337"/>
            <a:ext cx="5474682" cy="33530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="" xmlns:a16="http://schemas.microsoft.com/office/drawing/2014/main" id="{F9148F83-3B79-4ACB-8A85-78D8482D070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5608" y="8902971"/>
            <a:ext cx="6666785" cy="103952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CBCAED9E-2EB9-4139-B31E-04C0931FF48C}"/>
              </a:ext>
            </a:extLst>
          </p:cNvPr>
          <p:cNvSpPr txBox="1"/>
          <p:nvPr/>
        </p:nvSpPr>
        <p:spPr>
          <a:xfrm>
            <a:off x="243948" y="3850684"/>
            <a:ext cx="637010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34199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あなたの第一印象を劇的に改善！</a:t>
            </a:r>
            <a:r>
              <a:rPr kumimoji="1" lang="en-US" altLang="ja-JP" sz="2400" dirty="0">
                <a:solidFill>
                  <a:srgbClr val="34199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sz="2400" dirty="0">
                <a:solidFill>
                  <a:srgbClr val="34199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kumimoji="1"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外見力セミナー</a:t>
            </a:r>
            <a:r>
              <a:rPr kumimoji="1" lang="en-US" altLang="ja-JP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+</a:t>
            </a:r>
            <a:r>
              <a:rPr kumimoji="1" lang="ja-JP" altLang="en-US" sz="2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僕と私の婚活本音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トーク</a:t>
            </a:r>
            <a:endParaRPr kumimoji="1" lang="ja-JP" altLang="en-US" sz="2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71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873</TotalTime>
  <Words>23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assistone</dc:creator>
  <cp:lastModifiedBy>INRエージェント龍ヶ崎岩崎</cp:lastModifiedBy>
  <cp:revision>28</cp:revision>
  <cp:lastPrinted>2018-06-19T01:36:38Z</cp:lastPrinted>
  <dcterms:created xsi:type="dcterms:W3CDTF">2018-06-09T02:14:00Z</dcterms:created>
  <dcterms:modified xsi:type="dcterms:W3CDTF">2018-06-19T12:35:32Z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</Properties>
</file>